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"/>
  </p:notesMasterIdLst>
  <p:sldIdLst>
    <p:sldId id="257" r:id="rId2"/>
    <p:sldId id="256" r:id="rId3"/>
  </p:sldIdLst>
  <p:sldSz cx="10799763" cy="8280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19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74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ias Steilen" userId="0e0481dd48f7e6bd" providerId="LiveId" clId="{B717797D-1359-45A0-BBFB-CBCCACB5CF9C}"/>
    <pc:docChg chg="undo custSel modSld">
      <pc:chgData name="Mathias Steilen" userId="0e0481dd48f7e6bd" providerId="LiveId" clId="{B717797D-1359-45A0-BBFB-CBCCACB5CF9C}" dt="2023-04-02T20:03:01.525" v="274"/>
      <pc:docMkLst>
        <pc:docMk/>
      </pc:docMkLst>
      <pc:sldChg chg="addSp delSp modSp mod modTransition setBg delAnim modAnim">
        <pc:chgData name="Mathias Steilen" userId="0e0481dd48f7e6bd" providerId="LiveId" clId="{B717797D-1359-45A0-BBFB-CBCCACB5CF9C}" dt="2023-04-02T20:02:13.425" v="273"/>
        <pc:sldMkLst>
          <pc:docMk/>
          <pc:sldMk cId="787028911" sldId="256"/>
        </pc:sldMkLst>
        <pc:spChg chg="add mod">
          <ac:chgData name="Mathias Steilen" userId="0e0481dd48f7e6bd" providerId="LiveId" clId="{B717797D-1359-45A0-BBFB-CBCCACB5CF9C}" dt="2023-04-02T19:23:40.877" v="241" actId="207"/>
          <ac:spMkLst>
            <pc:docMk/>
            <pc:sldMk cId="787028911" sldId="256"/>
            <ac:spMk id="26" creationId="{DBA3F48F-8784-66ED-DD66-5DDC8753C858}"/>
          </ac:spMkLst>
        </pc:spChg>
        <pc:picChg chg="add mod">
          <ac:chgData name="Mathias Steilen" userId="0e0481dd48f7e6bd" providerId="LiveId" clId="{B717797D-1359-45A0-BBFB-CBCCACB5CF9C}" dt="2023-04-02T19:54:21.862" v="257" actId="1076"/>
          <ac:picMkLst>
            <pc:docMk/>
            <pc:sldMk cId="787028911" sldId="256"/>
            <ac:picMk id="2" creationId="{34813E6F-690F-1F50-1ACD-FE642452EB6D}"/>
          </ac:picMkLst>
        </pc:picChg>
        <pc:picChg chg="add del mod">
          <ac:chgData name="Mathias Steilen" userId="0e0481dd48f7e6bd" providerId="LiveId" clId="{B717797D-1359-45A0-BBFB-CBCCACB5CF9C}" dt="2023-04-02T19:55:10.901" v="261"/>
          <ac:picMkLst>
            <pc:docMk/>
            <pc:sldMk cId="787028911" sldId="256"/>
            <ac:picMk id="4" creationId="{AB419A48-A7F2-4727-FD44-E05E54C3719C}"/>
          </ac:picMkLst>
        </pc:picChg>
        <pc:picChg chg="add del mod">
          <ac:chgData name="Mathias Steilen" userId="0e0481dd48f7e6bd" providerId="LiveId" clId="{B717797D-1359-45A0-BBFB-CBCCACB5CF9C}" dt="2023-04-02T19:56:12.386" v="265"/>
          <ac:picMkLst>
            <pc:docMk/>
            <pc:sldMk cId="787028911" sldId="256"/>
            <ac:picMk id="7" creationId="{FF6208F5-CFEF-D8D9-6BCC-78A3B5D4032C}"/>
          </ac:picMkLst>
        </pc:picChg>
        <pc:picChg chg="add del mod">
          <ac:chgData name="Mathias Steilen" userId="0e0481dd48f7e6bd" providerId="LiveId" clId="{B717797D-1359-45A0-BBFB-CBCCACB5CF9C}" dt="2023-04-02T20:02:13.425" v="273"/>
          <ac:picMkLst>
            <pc:docMk/>
            <pc:sldMk cId="787028911" sldId="256"/>
            <ac:picMk id="11" creationId="{1106F51C-900B-E8AC-21BF-A4F559D6FBAA}"/>
          </ac:picMkLst>
        </pc:picChg>
        <pc:picChg chg="del">
          <ac:chgData name="Mathias Steilen" userId="0e0481dd48f7e6bd" providerId="LiveId" clId="{B717797D-1359-45A0-BBFB-CBCCACB5CF9C}" dt="2023-04-02T19:14:45.003" v="3" actId="478"/>
          <ac:picMkLst>
            <pc:docMk/>
            <pc:sldMk cId="787028911" sldId="256"/>
            <ac:picMk id="11" creationId="{A0A73894-BFBC-A5FE-C59A-76377FC39A2D}"/>
          </ac:picMkLst>
        </pc:picChg>
        <pc:picChg chg="del">
          <ac:chgData name="Mathias Steilen" userId="0e0481dd48f7e6bd" providerId="LiveId" clId="{B717797D-1359-45A0-BBFB-CBCCACB5CF9C}" dt="2023-04-02T19:14:45.003" v="3" actId="478"/>
          <ac:picMkLst>
            <pc:docMk/>
            <pc:sldMk cId="787028911" sldId="256"/>
            <ac:picMk id="13" creationId="{F865ABB6-AF53-F7B1-90A4-D5AEBC112708}"/>
          </ac:picMkLst>
        </pc:picChg>
        <pc:picChg chg="del mod">
          <ac:chgData name="Mathias Steilen" userId="0e0481dd48f7e6bd" providerId="LiveId" clId="{B717797D-1359-45A0-BBFB-CBCCACB5CF9C}" dt="2023-04-02T19:14:45.003" v="3" actId="478"/>
          <ac:picMkLst>
            <pc:docMk/>
            <pc:sldMk cId="787028911" sldId="256"/>
            <ac:picMk id="15" creationId="{DD936404-88EB-4883-2D57-1D35E7CC51D1}"/>
          </ac:picMkLst>
        </pc:picChg>
        <pc:picChg chg="del">
          <ac:chgData name="Mathias Steilen" userId="0e0481dd48f7e6bd" providerId="LiveId" clId="{B717797D-1359-45A0-BBFB-CBCCACB5CF9C}" dt="2023-04-02T18:59:30.919" v="0" actId="478"/>
          <ac:picMkLst>
            <pc:docMk/>
            <pc:sldMk cId="787028911" sldId="256"/>
            <ac:picMk id="17" creationId="{BC4E6530-2F37-0819-86FC-F479E5B239A1}"/>
          </ac:picMkLst>
        </pc:picChg>
        <pc:picChg chg="add mod">
          <ac:chgData name="Mathias Steilen" userId="0e0481dd48f7e6bd" providerId="LiveId" clId="{B717797D-1359-45A0-BBFB-CBCCACB5CF9C}" dt="2023-04-02T19:23:08.982" v="237" actId="1076"/>
          <ac:picMkLst>
            <pc:docMk/>
            <pc:sldMk cId="787028911" sldId="256"/>
            <ac:picMk id="21" creationId="{2AE36103-F8BF-2908-B6D0-397CDBDE5FA9}"/>
          </ac:picMkLst>
        </pc:picChg>
        <pc:picChg chg="add mod">
          <ac:chgData name="Mathias Steilen" userId="0e0481dd48f7e6bd" providerId="LiveId" clId="{B717797D-1359-45A0-BBFB-CBCCACB5CF9C}" dt="2023-04-02T19:22:33.324" v="228" actId="12788"/>
          <ac:picMkLst>
            <pc:docMk/>
            <pc:sldMk cId="787028911" sldId="256"/>
            <ac:picMk id="23" creationId="{36B48160-13E9-FF9D-7F21-15E62C2379A8}"/>
          </ac:picMkLst>
        </pc:picChg>
        <pc:picChg chg="add mod">
          <ac:chgData name="Mathias Steilen" userId="0e0481dd48f7e6bd" providerId="LiveId" clId="{B717797D-1359-45A0-BBFB-CBCCACB5CF9C}" dt="2023-04-02T19:23:22.565" v="238" actId="1038"/>
          <ac:picMkLst>
            <pc:docMk/>
            <pc:sldMk cId="787028911" sldId="256"/>
            <ac:picMk id="25" creationId="{8ECEB095-FDD1-325C-3768-E20EAF79C65E}"/>
          </ac:picMkLst>
        </pc:picChg>
        <pc:picChg chg="add del mod">
          <ac:chgData name="Mathias Steilen" userId="0e0481dd48f7e6bd" providerId="LiveId" clId="{B717797D-1359-45A0-BBFB-CBCCACB5CF9C}" dt="2023-04-02T19:24:46.968" v="251"/>
          <ac:picMkLst>
            <pc:docMk/>
            <pc:sldMk cId="787028911" sldId="256"/>
            <ac:picMk id="27" creationId="{382C66E0-C437-D9F7-6537-615A697E1CC1}"/>
          </ac:picMkLst>
        </pc:picChg>
      </pc:sldChg>
      <pc:sldChg chg="addSp delSp modSp mod modTransition modAnim">
        <pc:chgData name="Mathias Steilen" userId="0e0481dd48f7e6bd" providerId="LiveId" clId="{B717797D-1359-45A0-BBFB-CBCCACB5CF9C}" dt="2023-04-02T20:03:01.525" v="274"/>
        <pc:sldMkLst>
          <pc:docMk/>
          <pc:sldMk cId="3755694618" sldId="257"/>
        </pc:sldMkLst>
        <pc:spChg chg="add del mod">
          <ac:chgData name="Mathias Steilen" userId="0e0481dd48f7e6bd" providerId="LiveId" clId="{B717797D-1359-45A0-BBFB-CBCCACB5CF9C}" dt="2023-04-02T19:53:58.265" v="254" actId="478"/>
          <ac:spMkLst>
            <pc:docMk/>
            <pc:sldMk cId="3755694618" sldId="257"/>
            <ac:spMk id="3" creationId="{62853D21-2DAF-5177-884C-E0EC42552B39}"/>
          </ac:spMkLst>
        </pc:spChg>
        <pc:picChg chg="del">
          <ac:chgData name="Mathias Steilen" userId="0e0481dd48f7e6bd" providerId="LiveId" clId="{B717797D-1359-45A0-BBFB-CBCCACB5CF9C}" dt="2023-04-02T19:23:55.781" v="244"/>
          <ac:picMkLst>
            <pc:docMk/>
            <pc:sldMk cId="3755694618" sldId="257"/>
            <ac:picMk id="4" creationId="{167EA62B-19BF-B579-706E-12CA28E6BCD6}"/>
          </ac:picMkLst>
        </pc:picChg>
        <pc:picChg chg="add del mod">
          <ac:chgData name="Mathias Steilen" userId="0e0481dd48f7e6bd" providerId="LiveId" clId="{B717797D-1359-45A0-BBFB-CBCCACB5CF9C}" dt="2023-04-02T19:55:10.901" v="261"/>
          <ac:picMkLst>
            <pc:docMk/>
            <pc:sldMk cId="3755694618" sldId="257"/>
            <ac:picMk id="5" creationId="{1387E240-1A44-28C1-2144-708CA18CAF59}"/>
          </ac:picMkLst>
        </pc:picChg>
        <pc:picChg chg="add del mod ord">
          <ac:chgData name="Mathias Steilen" userId="0e0481dd48f7e6bd" providerId="LiveId" clId="{B717797D-1359-45A0-BBFB-CBCCACB5CF9C}" dt="2023-04-02T19:23:59.541" v="245"/>
          <ac:picMkLst>
            <pc:docMk/>
            <pc:sldMk cId="3755694618" sldId="257"/>
            <ac:picMk id="6" creationId="{73F43FA0-4D9A-89ED-835C-54DE856C25C4}"/>
          </ac:picMkLst>
        </pc:picChg>
        <pc:picChg chg="add del mod">
          <ac:chgData name="Mathias Steilen" userId="0e0481dd48f7e6bd" providerId="LiveId" clId="{B717797D-1359-45A0-BBFB-CBCCACB5CF9C}" dt="2023-04-02T19:24:01.637" v="247"/>
          <ac:picMkLst>
            <pc:docMk/>
            <pc:sldMk cId="3755694618" sldId="257"/>
            <ac:picMk id="7" creationId="{D19665BE-63C1-F4F4-7B36-7481C5498CEB}"/>
          </ac:picMkLst>
        </pc:picChg>
        <pc:picChg chg="add del mod">
          <ac:chgData name="Mathias Steilen" userId="0e0481dd48f7e6bd" providerId="LiveId" clId="{B717797D-1359-45A0-BBFB-CBCCACB5CF9C}" dt="2023-04-02T19:56:12.386" v="265"/>
          <ac:picMkLst>
            <pc:docMk/>
            <pc:sldMk cId="3755694618" sldId="257"/>
            <ac:picMk id="8" creationId="{5C1C6415-8764-5609-DA78-6A9DB5B03A0B}"/>
          </ac:picMkLst>
        </pc:picChg>
        <pc:picChg chg="add del mod">
          <ac:chgData name="Mathias Steilen" userId="0e0481dd48f7e6bd" providerId="LiveId" clId="{B717797D-1359-45A0-BBFB-CBCCACB5CF9C}" dt="2023-04-02T20:02:13.425" v="273"/>
          <ac:picMkLst>
            <pc:docMk/>
            <pc:sldMk cId="3755694618" sldId="257"/>
            <ac:picMk id="10" creationId="{1BC2DFC5-B7BC-CEB8-3D02-F8F60E2C0D9D}"/>
          </ac:picMkLst>
        </pc:picChg>
        <pc:picChg chg="add del mod ord">
          <ac:chgData name="Mathias Steilen" userId="0e0481dd48f7e6bd" providerId="LiveId" clId="{B717797D-1359-45A0-BBFB-CBCCACB5CF9C}" dt="2023-04-02T19:24:16.205" v="248"/>
          <ac:picMkLst>
            <pc:docMk/>
            <pc:sldMk cId="3755694618" sldId="257"/>
            <ac:picMk id="10" creationId="{E12D0175-1397-B7D5-775F-91BFD3164BA3}"/>
          </ac:picMkLst>
        </pc:picChg>
        <pc:picChg chg="add del mod">
          <ac:chgData name="Mathias Steilen" userId="0e0481dd48f7e6bd" providerId="LiveId" clId="{B717797D-1359-45A0-BBFB-CBCCACB5CF9C}" dt="2023-04-02T19:24:21.764" v="250"/>
          <ac:picMkLst>
            <pc:docMk/>
            <pc:sldMk cId="3755694618" sldId="257"/>
            <ac:picMk id="12" creationId="{4A383A02-E681-34B4-776B-06E4D4AD3728}"/>
          </ac:picMkLst>
        </pc:picChg>
        <pc:picChg chg="add del mod ord">
          <ac:chgData name="Mathias Steilen" userId="0e0481dd48f7e6bd" providerId="LiveId" clId="{B717797D-1359-45A0-BBFB-CBCCACB5CF9C}" dt="2023-04-02T19:24:46.968" v="251"/>
          <ac:picMkLst>
            <pc:docMk/>
            <pc:sldMk cId="3755694618" sldId="257"/>
            <ac:picMk id="18" creationId="{0305E1C9-E4ED-82DC-4D07-F998D042245E}"/>
          </ac:picMkLst>
        </pc:picChg>
      </pc:sldChg>
    </pc:docChg>
  </pc:docChgLst>
</pc:chgInfo>
</file>

<file path=ppt/media/image1.gif>
</file>

<file path=ppt/media/image2.gif>
</file>

<file path=ppt/media/image3.gif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3355C6-6412-4742-89AA-63C8416723DD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6050" y="1143000"/>
            <a:ext cx="40259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C0EDB6-A698-46F0-83B6-EFB3A4C8D6C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81025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16050" y="1143000"/>
            <a:ext cx="40259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0EDB6-A698-46F0-83B6-EFB3A4C8D6C0}" type="slidenum">
              <a:rPr lang="LID4096" smtClean="0"/>
              <a:t>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838771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355149"/>
            <a:ext cx="9179799" cy="2882806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4349128"/>
            <a:ext cx="8099822" cy="1999179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8444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82237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440855"/>
            <a:ext cx="2328699" cy="70172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440855"/>
            <a:ext cx="6851100" cy="7017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7664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0904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2064352"/>
            <a:ext cx="9314796" cy="3444416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5541353"/>
            <a:ext cx="9314796" cy="181133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7510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2204273"/>
            <a:ext cx="4589899" cy="52538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2204273"/>
            <a:ext cx="4589899" cy="52538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66955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40856"/>
            <a:ext cx="9314796" cy="160049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2029849"/>
            <a:ext cx="4568805" cy="994797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3024646"/>
            <a:ext cx="4568805" cy="44487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2029849"/>
            <a:ext cx="4591306" cy="994797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3024646"/>
            <a:ext cx="4591306" cy="44487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20186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02258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97088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52027"/>
            <a:ext cx="3483205" cy="1932093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192226"/>
            <a:ext cx="5467380" cy="5884451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484120"/>
            <a:ext cx="3483205" cy="4602140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71129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52027"/>
            <a:ext cx="3483205" cy="1932093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192226"/>
            <a:ext cx="5467380" cy="5884451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484120"/>
            <a:ext cx="3483205" cy="4602140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0953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440856"/>
            <a:ext cx="9314796" cy="1600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2204273"/>
            <a:ext cx="9314796" cy="5253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7674706"/>
            <a:ext cx="2429947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CEA71-F9CA-4715-82B1-6F69DEC1DD5C}" type="datetimeFigureOut">
              <a:rPr lang="LID4096" smtClean="0"/>
              <a:t>04/02/2023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7674706"/>
            <a:ext cx="3644920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7674706"/>
            <a:ext cx="2429947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020B2-0916-4F05-9DDD-BF8FE1C6A0C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24318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1.mp3"/><Relationship Id="rId7" Type="http://schemas.openxmlformats.org/officeDocument/2006/relationships/image" Target="../media/image3.gif"/><Relationship Id="rId2" Type="http://schemas.openxmlformats.org/officeDocument/2006/relationships/audio" Target="NULL" TargetMode="External"/><Relationship Id="rId1" Type="http://schemas.openxmlformats.org/officeDocument/2006/relationships/tags" Target="../tags/tag1.xml"/><Relationship Id="rId6" Type="http://schemas.openxmlformats.org/officeDocument/2006/relationships/image" Target="../media/image2.gif"/><Relationship Id="rId5" Type="http://schemas.openxmlformats.org/officeDocument/2006/relationships/image" Target="../media/image1.gif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5694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2AE36103-F8BF-2908-B6D0-397CDBDE5F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881" y="4842251"/>
            <a:ext cx="5023820" cy="3283611"/>
          </a:xfrm>
          <a:prstGeom prst="rect">
            <a:avLst/>
          </a:prstGeom>
        </p:spPr>
      </p:pic>
      <p:pic>
        <p:nvPicPr>
          <p:cNvPr id="23" name="Picture 22" descr="Chart, line chart&#10;&#10;Description automatically generated">
            <a:extLst>
              <a:ext uri="{FF2B5EF4-FFF2-40B4-BE49-F238E27FC236}">
                <a16:creationId xmlns:a16="http://schemas.microsoft.com/office/drawing/2014/main" id="{36B48160-13E9-FF9D-7F21-15E62C2379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56" y="1033900"/>
            <a:ext cx="10365451" cy="3613900"/>
          </a:xfrm>
          <a:prstGeom prst="rect">
            <a:avLst/>
          </a:prstGeom>
        </p:spPr>
      </p:pic>
      <p:pic>
        <p:nvPicPr>
          <p:cNvPr id="25" name="Picture 24" descr="Chart&#10;&#10;Description automatically generated">
            <a:extLst>
              <a:ext uri="{FF2B5EF4-FFF2-40B4-BE49-F238E27FC236}">
                <a16:creationId xmlns:a16="http://schemas.microsoft.com/office/drawing/2014/main" id="{8ECEB095-FDD1-325C-3768-E20EAF79C6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14" y="4842252"/>
            <a:ext cx="5023820" cy="328361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BA3F48F-8784-66ED-DD66-5DDC8753C858}"/>
              </a:ext>
            </a:extLst>
          </p:cNvPr>
          <p:cNvSpPr txBox="1"/>
          <p:nvPr/>
        </p:nvSpPr>
        <p:spPr>
          <a:xfrm>
            <a:off x="0" y="252804"/>
            <a:ext cx="10799762" cy="523220"/>
          </a:xfrm>
          <a:prstGeom prst="rect">
            <a:avLst/>
          </a:prstGeom>
          <a:solidFill>
            <a:srgbClr val="19197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Neural Network Learning</a:t>
            </a:r>
            <a:endParaRPr lang="LID4096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onlymp3.to - Beave - Talk [NCS Release]-uZi8_rnqgHg-256k-1655776376846">
            <a:hlinkClick r:id="" action="ppaction://media"/>
            <a:extLst>
              <a:ext uri="{FF2B5EF4-FFF2-40B4-BE49-F238E27FC236}">
                <a16:creationId xmlns:a16="http://schemas.microsoft.com/office/drawing/2014/main" id="{34813E6F-690F-1F50-1ACD-FE642452EB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59375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767426" y="295362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87028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6346"/>
    </mc:Choice>
    <mc:Fallback>
      <p:transition advTm="56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7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5</Words>
  <Application>Microsoft Office PowerPoint</Application>
  <PresentationFormat>Custom</PresentationFormat>
  <Paragraphs>2</Paragraphs>
  <Slides>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Mathias Steilen</dc:creator>
  <cp:lastModifiedBy>Mathias Steilen</cp:lastModifiedBy>
  <cp:revision>1</cp:revision>
  <dcterms:created xsi:type="dcterms:W3CDTF">2023-04-02T18:23:01Z</dcterms:created>
  <dcterms:modified xsi:type="dcterms:W3CDTF">2023-04-02T20:08:26Z</dcterms:modified>
</cp:coreProperties>
</file>

<file path=docProps/thumbnail.jpeg>
</file>